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A476-28F8-4493-AAAC-1F1D8A2A5DAE}" type="datetimeFigureOut">
              <a:rPr lang="sv-SE" smtClean="0"/>
              <a:pPr/>
              <a:t>2009-03-11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449C-1240-439D-A5A3-9BD20297923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e/imgres?imgurl=http://i222.photobucket.com/albums/dd168/HouseMDblog/Pamela_Anderson_Barb_Wire.jpg&amp;imgrefurl=http://whatnottowear.blogg.se/2009/february/pella.html&amp;usg=__S9lnedvxlNKdFmLg12KeRbsRE_o=&amp;h=450&amp;w=300&amp;sz=41&amp;hl=sv&amp;start=3&amp;um=1&amp;tbnid=Zy9Upi8y34PCOM:&amp;tbnh=127&amp;tbnw=85&amp;prev=/images%3Fq%3Dpamela%2Bandersson%26hl%3Dsv%26rlz%3D1T4SKPB_svSE314SE314%26um%3D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images.google.se/imgres?imgurl=http://i7.tinypic.com/6z447yv.jpg&amp;imgrefurl=http://www.freshwap.net/forums/movies/9061-pulp-fiction-dvdrip-xvid-ac3-internal-ffm.html&amp;usg=__787tshLxxhB7OsYCYQeZ9blvfxI=&amp;h=450&amp;w=300&amp;sz=45&amp;hl=sv&amp;start=16&amp;um=1&amp;tbnid=dtIATPEXWe7fZM:&amp;tbnh=127&amp;tbnw=85&amp;prev=/images%3Fq%3Dpulp%2Bfiction%26hl%3Dsv%26rlz%3D1T4SKPB_svSE314SE314%26um%3D1" TargetMode="External"/><Relationship Id="rId26" Type="http://schemas.openxmlformats.org/officeDocument/2006/relationships/hyperlink" Target="http://images.google.se/imgres?imgurl=http://i134.photobucket.com/albums/q87/dmwall/Clint%2520Eastwood/ClintOldWestern.jpg&amp;imgrefurl=http://profile.myspace.com/index.cfm%3Ffuseaction%3Duser.viewprofile%26friendID%3D68309003&amp;usg=__YuqEVVAAPXvryQG-693uc6dxRLg=&amp;h=350&amp;w=281&amp;sz=26&amp;hl=sv&amp;start=2&amp;um=1&amp;tbnid=26X0iZ6sU0rjyM:&amp;tbnh=120&amp;tbnw=96&amp;prev=/images%3Fq%3Dclint%2Beastwood%2Bwesterns%26hl%3Dsv%26rlz%3D1T4SKPB_svSE314SE314%26sa%3DN%26um%3D1" TargetMode="External"/><Relationship Id="rId39" Type="http://schemas.openxmlformats.org/officeDocument/2006/relationships/image" Target="../media/image19.jpeg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34" Type="http://schemas.openxmlformats.org/officeDocument/2006/relationships/hyperlink" Target="http://images.google.se/imgres?imgurl=http://www.epochtimes.se/pics/2006/10/05/xl/2006-10-05-xl--05_spiderman_51499638.jpg&amp;imgrefurl=http://www.epochtimes.se/articles/2006/10/05/10109.html&amp;usg=__izpWpFtQ0bk_tYUW-Op3wL6LPMo=&amp;h=449&amp;w=316&amp;sz=60&amp;hl=sv&amp;start=2&amp;um=1&amp;tbnid=K9NIOMp5uysTuM:&amp;tbnh=127&amp;tbnw=89&amp;prev=/images%3Fq%3Dspindelmannen%26hl%3Dsv%26rlz%3D1T4SKPB_svSE314SE314%26sa%3DN%26um%3D1" TargetMode="External"/><Relationship Id="rId42" Type="http://schemas.openxmlformats.org/officeDocument/2006/relationships/image" Target="../media/image21.jpeg"/><Relationship Id="rId47" Type="http://schemas.openxmlformats.org/officeDocument/2006/relationships/hyperlink" Target="http://images.google.se/imgres?imgurl=http://www.fantasymundo.com/galeria/imagenes/vendetta-cine/vendetta-cine05.jpg&amp;imgrefurl=http://berto-meister.blogspot.com/2008/12/v-for-vendetta.html&amp;usg=__67IF6WBsjmENlEnonHllkOgibAg=&amp;h=1280&amp;w=960&amp;sz=77&amp;hl=sv&amp;start=4&amp;um=1&amp;tbnid=7LB6u7KZb5xKDM:&amp;tbnh=150&amp;tbnw=113&amp;prev=/images%3Fq%3Dvendetta%26hl%3Dsv%26rlz%3D1T4SKPB_svSE314SE314%26um%3D1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images.google.se/imgres?imgurl=http://www.dhadm.com/wp-content/uploads/2007/12/will-smith.jpg&amp;imgrefurl=http://www.sodahead.com/user/profile/788617/nik/%3Ftko%3Dprofile_topSodaHeads&amp;usg=__6erOXLN-ws0g2uygyZ2113Eyl4A=&amp;h=313&amp;w=304&amp;sz=32&amp;hl=sv&amp;start=15&amp;um=1&amp;tbnid=zUEyiHfXh0gOVM:&amp;tbnh=117&amp;tbnw=114&amp;prev=/images%3Fq%3Dwill%2Bsmith%26hl%3Dsv%26rlz%3D1T4SKPB_svSE314SE314%26um%3D1" TargetMode="Externa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33" Type="http://schemas.openxmlformats.org/officeDocument/2006/relationships/image" Target="../media/image16.jpeg"/><Relationship Id="rId38" Type="http://schemas.openxmlformats.org/officeDocument/2006/relationships/hyperlink" Target="http://images.google.se/imgres?imgurl=http://images.buycostumes.com/mgen/merchandiser/18815.jpg&amp;imgrefurl=http://www.buycostumes.com/browse/Adult-Costumes/DC-Comics/TV-Movie-Characters/_/N-3iZ1rZo/results1.aspx&amp;usg=__rOjpEWyc3SNvIR3PlovfPxASOuY=&amp;h=1600&amp;w=1600&amp;sz=126&amp;hl=sv&amp;start=5&amp;um=1&amp;tbnid=8bsFVFcQqEIKvM:&amp;tbnh=150&amp;tbnw=150&amp;prev=/images%3Fq%3Dbatgirl%26hl%3Dsv%26rlz%3D1T4SKPB_svSE314SE314%26um%3D1" TargetMode="External"/><Relationship Id="rId46" Type="http://schemas.openxmlformats.org/officeDocument/2006/relationships/image" Target="../media/image23.jpeg"/><Relationship Id="rId2" Type="http://schemas.openxmlformats.org/officeDocument/2006/relationships/hyperlink" Target="http://images.google.se/imgres?imgurl=http://sdsmedia.sydsvenskan.se/archive/00158/smurf256_158470a.jpg&amp;imgrefurl=http://sydsvenskan.se/nojen/article381748/Idag-ar-det-smurfarnas-dag.html&amp;usg=__C9bajZktB2idgPISaAY1GAGbjdA=&amp;h=256&amp;w=280&amp;sz=19&amp;hl=sv&amp;start=15&amp;um=1&amp;tbnid=73IwMhndCUvO1M:&amp;tbnh=104&amp;tbnw=114&amp;prev=/images%3Fq%3Dsmurfarna%2Balbum%26hl%3Dsv%26sa%3DN%26um%3D1" TargetMode="External"/><Relationship Id="rId16" Type="http://schemas.openxmlformats.org/officeDocument/2006/relationships/hyperlink" Target="http://images.google.se/imgres?imgurl=http://www.iwatchstuff.com/2007/12/10/indiana-jones-crystal-skull.jpg&amp;imgrefurl=http://www.iwatchstuff.com/2007/12/am_poster_post_indiana_jones_a.php&amp;usg=__6Lm3iIGHtaQM-_JM_8kCrAapYjc=&amp;h=667&amp;w=450&amp;sz=71&amp;hl=sv&amp;start=1&amp;um=1&amp;tbnid=Im_PfcgTIzgHOM:&amp;tbnh=138&amp;tbnw=93&amp;prev=/images%3Fq%3Dindiana%2Bjones%26hl%3Dsv%26rlz%3D1T4SKPB_svSE314SE314%26um%3D1" TargetMode="External"/><Relationship Id="rId20" Type="http://schemas.openxmlformats.org/officeDocument/2006/relationships/hyperlink" Target="http://images.google.se/imgres?imgurl=http://img2.timeinc.net/ew/dynamic/imgs/080604/worst-movie-accents/robin-hood-costner_l.jpg&amp;imgrefurl=http://www.ew.com/ew/gallery/0,,20204699_2,00.html&amp;usg=__Ml1m0Ub0kC7DK0PBeVKWdvK0R7I=&amp;h=400&amp;w=300&amp;sz=30&amp;hl=sv&amp;start=75&amp;um=1&amp;tbnid=ONjK_OKDu-2qSM:&amp;tbnh=124&amp;tbnw=93&amp;prev=/images%3Fq%3Drobin%2Bhood%26ndsp%3D18%26hl%3Dsv%26rlz%3D1T4SKPB_svSE314SE314%26sa%3DN%26start%3D72%26um%3D1" TargetMode="External"/><Relationship Id="rId29" Type="http://schemas.openxmlformats.org/officeDocument/2006/relationships/image" Target="../media/image14.jpeg"/><Relationship Id="rId41" Type="http://schemas.openxmlformats.org/officeDocument/2006/relationships/hyperlink" Target="http://images.google.se/imgres?imgurl=http://biblioteket.se/default.asp%3Fid%3D2203%26isbn%3D530569%26btj%3Dhttp://tifo.btj.se/9233548543520500&amp;imgrefurl=http://biblioteket.se/default.asp%3Fid%3D2817%26author%3DLindgren%252C%2BAstrid%26extras%3D%26pageno%3D2&amp;usg=__8yLEvOuIYjvSMNhA1jwDJBW2E14=&amp;h=208&amp;w=142&amp;sz=17&amp;hl=sv&amp;start=39&amp;um=1&amp;tbnid=jUpmpd8oJtMTFM:&amp;tbnh=105&amp;tbnw=72&amp;prev=/images%3Fq%3Dbr%25C3%25B6derna%2Blejonhj%25C3%25A4rta%26ndsp%3D18%26hl%3Dsv%26rlz%3D1T4SKPB_svSE314SE314%26sa%3DN%26start%3D36%26um%3D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se/imgres?imgurl=http://newpolcom.rhul.ac.uk/storage/simpsons164.gif-for-web-LARGE.jpg&amp;imgrefurl=http://current.com/items/89849973/the_simpsons_personality_test.htm&amp;usg=__YrREOWqUoXwcVINWw_0Xm715TUw=&amp;h=630&amp;w=551&amp;sz=33&amp;hl=sv&amp;start=3&amp;um=1&amp;tbnid=rgYP151nkWqs3M:&amp;tbnh=137&amp;tbnw=120&amp;prev=/images%3Fq%3Dsimpsons%26hl%3Dsv%26rlz%3D1T4SKPB_svSE314SE314%26um%3D1" TargetMode="External"/><Relationship Id="rId11" Type="http://schemas.openxmlformats.org/officeDocument/2006/relationships/image" Target="../media/image5.jpeg"/><Relationship Id="rId24" Type="http://schemas.openxmlformats.org/officeDocument/2006/relationships/hyperlink" Target="http://images.google.se/imgres?imgurl=http://angelsforever06.tripod.com/sitebuildercontent/sitebuilderpictures/.pond/angelschess.jpg.w560h449.jpg&amp;imgrefurl=http://stinasworldofeverything.blogspot.com/2008/10/inspiration-nr3.html&amp;usg=__8ehJpBpwUDttl1-nQGAsKGMxelc=&amp;h=449&amp;w=560&amp;sz=49&amp;hl=sv&amp;start=7&amp;um=1&amp;tbnid=fH9tfqUX9G1BeM:&amp;tbnh=107&amp;tbnw=133&amp;prev=/images%3Fq%3Dcharlies%2B%25C3%25A4nglar%26hl%3Dsv%26rlz%3D1T4SKPB_svSE314SE314%26um%3D1" TargetMode="External"/><Relationship Id="rId32" Type="http://schemas.openxmlformats.org/officeDocument/2006/relationships/hyperlink" Target="http://images.google.se/imgres?imgurl=http://www.resekoll.se/wp-content/uploads/2008/03/sallskapsresan_resekoll.jpg&amp;imgrefurl=http://www.resekoll.se/%3Fs%3Dmilj%25C3%25B6debatt&amp;usg=__-MOAGI7VgPljfeEysBRi6uh6OEo=&amp;h=338&amp;w=480&amp;sz=55&amp;hl=sv&amp;start=5&amp;um=1&amp;tbnid=behpzyXj5QHFxM:&amp;tbnh=91&amp;tbnw=129&amp;prev=/images%3Fq%3Ds%25C3%25A4llskapsresan%26hl%3Dsv%26rlz%3D1T4SKPB_svSE314SE314%26sa%3DN%26um%3D1" TargetMode="External"/><Relationship Id="rId37" Type="http://schemas.openxmlformats.org/officeDocument/2006/relationships/image" Target="../media/image18.jpeg"/><Relationship Id="rId40" Type="http://schemas.openxmlformats.org/officeDocument/2006/relationships/image" Target="../media/image20.jpeg"/><Relationship Id="rId45" Type="http://schemas.openxmlformats.org/officeDocument/2006/relationships/hyperlink" Target="http://images.google.se/imgres?imgurl=http://i154.photobucket.com/albums/s246/elin4_photo/2005_smurfan.jpg&amp;imgrefurl=http://profile.myspace.com/index.cfm%3Ffuseaction%3Duser.viewprofile%26friendID%3D118156287&amp;usg=__WNI5N0hnYXo0HyY9AICkvV1Kpxk=&amp;h=160&amp;w=112&amp;sz=6&amp;hl=sv&amp;start=1&amp;um=1&amp;tbnid=NJ6_A6DyNhEcfM:&amp;tbnh=98&amp;tbnw=69&amp;prev=/images%3Fq%3Dsmurfelina%26ndsp%3D18%26hl%3Dsv%26rlz%3D1T4SKPB_svSE314SE314%26sa%3DN%26um%3D1" TargetMode="Externa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28" Type="http://schemas.openxmlformats.org/officeDocument/2006/relationships/hyperlink" Target="http://images.google.se/imgres?imgurl=http://upload.wikimedia.org/wikipedia/en/0/00/Dirty_Dancing.jpg&amp;imgrefurl=http://profile.myspace.com/index.cfm%3Ffuseaction%3Duser.viewProfile%26friendID%3D82677757&amp;usg=__tvl7BOAKPIsi-WR1dxptDKtelt8=&amp;h=466&amp;w=299&amp;sz=22&amp;hl=sv&amp;start=2&amp;um=1&amp;tbnid=mqn1MAVFfAIX3M:&amp;tbnh=128&amp;tbnw=82&amp;prev=/images%3Fq%3Ddirty%2Bdancing%26hl%3Dsv%26rlz%3D1T4SKPB_svSE314SE314%26um%3D1" TargetMode="External"/><Relationship Id="rId36" Type="http://schemas.openxmlformats.org/officeDocument/2006/relationships/hyperlink" Target="http://images.google.se/imgres?imgurl=http://www.tvparty.com/bgifs15/batman300.jpg&amp;imgrefurl=http://www.tvparty.com/fallbatman.html&amp;usg=__GEJOczcI9ID4mqn4F060lgOzBY8=&amp;h=319&amp;w=300&amp;sz=30&amp;hl=sv&amp;start=27&amp;um=1&amp;tbnid=EF2olsxu1s2jaM:&amp;tbnh=118&amp;tbnw=111&amp;prev=/images%3Fq%3Dbatman%26ndsp%3D18%26hl%3Dsv%26rlz%3D1T4SKPB_svSE314SE314%26sa%3DN%26start%3D18%26um%3D1" TargetMode="External"/><Relationship Id="rId10" Type="http://schemas.openxmlformats.org/officeDocument/2006/relationships/hyperlink" Target="http://images.google.se/imgres?imgurl=http://www.filmbetyg.nu/sysimages/movies/28635.jpg&amp;imgrefurl=https://www.playing.se/420434&amp;usg=__ds7lbpPMf0riqZAAHbesppRBUL0=&amp;h=140&amp;w=77&amp;sz=5&amp;hl=sv&amp;start=18&amp;um=1&amp;tbnid=Dn-anoG6hrOS6M:&amp;tbnh=93&amp;tbnw=51&amp;prev=/images%3Fq%3Dhullken%26hl%3Dsv%26rlz%3D1T4SKPB_svSE314SE314%26um%3D1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5.jpeg"/><Relationship Id="rId44" Type="http://schemas.openxmlformats.org/officeDocument/2006/relationships/image" Target="../media/image22.jpeg"/><Relationship Id="rId4" Type="http://schemas.openxmlformats.org/officeDocument/2006/relationships/hyperlink" Target="http://images.google.se/imgres?imgurl=http://farm1.static.flickr.com/174/395816414_897ab2a15a.jpg&amp;imgrefurl=http://blog.persimpangan.com/blog/2007/11/04/miss-sexy-cat-woman-batman-series/&amp;usg=__yFHXVQV5aUNuCOET7pP7M06A_Xw=&amp;h=369&amp;w=500&amp;sz=121&amp;hl=sv&amp;start=36&amp;um=1&amp;tbnid=YmmufC4u1Pk3wM:&amp;tbnh=96&amp;tbnw=130&amp;prev=/images%3Fq%3Dcat%2Bwoman%26ndsp%3D18%26hl%3Dsv%26rlz%3D1T4SKPB_svSE314SE314%26sa%3DN%26start%3D18%26um%3D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google.se/imgres?imgurl=http://trcs.wikispaces.com/file/view/James-Bond.jpg&amp;imgrefurl=http://trcs.wikispaces.com/Black%2BOps%2B08%3Ff%3Dprint&amp;usg=__2-aPNm54qkUB1Q0bBOYTZjOX2Kk=&amp;h=425&amp;w=342&amp;sz=18&amp;hl=sv&amp;start=1&amp;um=1&amp;tbnid=S5EBcqlI2GA6yM:&amp;tbnh=126&amp;tbnw=101&amp;prev=/images%3Fq%3Djames%2Bbond%26hl%3Dsv%26rlz%3D1T4SKPB_svSE314SE314%26sa%3DN%26um%3D1" TargetMode="External"/><Relationship Id="rId22" Type="http://schemas.openxmlformats.org/officeDocument/2006/relationships/hyperlink" Target="http://images.google.se/imgres?imgurl=http://diddywah.lunarpages.net/pix/SaturdayNightFever.jpg&amp;imgrefurl=http://firstfriday.wordpress.com/2008/03/03/%25E2%2580%259Cto-lead-a-nation-you-must-first-lead-a-line-dance%25E2%2580%259D-rep-bob-inglis/&amp;usg=__NTXTH5DjWAAaqJLgZ3HAcW8Exyk=&amp;h=400&amp;w=400&amp;sz=32&amp;hl=sv&amp;start=2&amp;um=1&amp;tbnid=mxj0_GHXnriRiM:&amp;tbnh=124&amp;tbnw=124&amp;prev=/images%3Fq%3Dsaturday%2Bnight%2Bfever%26hl%3Dsv%26rlz%3D1T4SKPB_svSE314SE314%26sa%3DN%26um%3D1" TargetMode="External"/><Relationship Id="rId27" Type="http://schemas.openxmlformats.org/officeDocument/2006/relationships/image" Target="../media/image13.jpeg"/><Relationship Id="rId30" Type="http://schemas.openxmlformats.org/officeDocument/2006/relationships/hyperlink" Target="http://images.google.se/imgres?imgurl=http://www.freeride.se/img/review/large/1817.jpg&amp;imgrefurl=http://www.freeride.se/review/view.php%3Fid%3D1817&amp;usg=__RSkz06acdvzIT-tIuYxFuTZk-Vc=&amp;h=587&amp;w=400&amp;sz=51&amp;hl=sv&amp;start=1&amp;um=1&amp;tbnid=HTZ7j6KV01oWdM:&amp;tbnh=135&amp;tbnw=92&amp;prev=/images%3Fq%3Ds%25C3%25A4llskapsresan%26hl%3Dsv%26rlz%3D1T4SKPB_svSE314SE314%26sa%3DN%26um%3D1" TargetMode="External"/><Relationship Id="rId35" Type="http://schemas.openxmlformats.org/officeDocument/2006/relationships/image" Target="../media/image17.jpeg"/><Relationship Id="rId43" Type="http://schemas.openxmlformats.org/officeDocument/2006/relationships/hyperlink" Target="http://www.stuffis.se/images/prod_img_5743211770250.gif" TargetMode="External"/><Relationship Id="rId48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71604" y="1142984"/>
            <a:ext cx="6072230" cy="2928958"/>
          </a:xfrm>
          <a:ln>
            <a:noFill/>
          </a:ln>
        </p:spPr>
        <p:txBody>
          <a:bodyPr>
            <a:normAutofit/>
          </a:bodyPr>
          <a:lstStyle/>
          <a:p>
            <a:r>
              <a:rPr lang="sv-SE" sz="1600" b="1" dirty="0"/>
              <a:t>Äntligen har vi nått vår efterlängtade 150-årsdag! vi har lämnat ungdomen bakom oss och är snyggare, smartare och roligare än någonsin…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 </a:t>
            </a:r>
            <a:br>
              <a:rPr lang="sv-SE" sz="1600" dirty="0"/>
            </a:br>
            <a:r>
              <a:rPr lang="sv-SE" sz="1600" b="1" dirty="0"/>
              <a:t>DETTA MÅSTE FÖRSTÅS FIRAS! </a:t>
            </a:r>
            <a:r>
              <a:rPr lang="sv-SE" sz="1600" i="1" dirty="0"/>
              <a:t/>
            </a:r>
            <a:br>
              <a:rPr lang="sv-SE" sz="1600" i="1" dirty="0"/>
            </a:br>
            <a:r>
              <a:rPr lang="sv-SE" sz="1600" i="1" dirty="0"/>
              <a:t> </a:t>
            </a:r>
            <a:br>
              <a:rPr lang="sv-SE" sz="1600" i="1" dirty="0"/>
            </a:br>
            <a:r>
              <a:rPr lang="sv-SE" sz="1600" i="1" dirty="0"/>
              <a:t>Kvällen till ära hoppas vi att ni vill fly med oss in i filmens värld!!!  </a:t>
            </a:r>
            <a:r>
              <a:rPr lang="sv-SE" sz="1600" i="1" dirty="0" smtClean="0"/>
              <a:t>Vi </a:t>
            </a:r>
            <a:r>
              <a:rPr lang="sv-SE" sz="1600" i="1" dirty="0"/>
              <a:t>hoppas att bifogade bilder kan ge er lite inspiration</a:t>
            </a:r>
            <a:r>
              <a:rPr lang="sv-SE" sz="1600" i="1" dirty="0" smtClean="0"/>
              <a:t>…</a:t>
            </a: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571604" y="3500438"/>
            <a:ext cx="6072230" cy="2000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3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När:</a:t>
            </a:r>
            <a:r>
              <a:rPr kumimoji="0" lang="sv-SE" sz="13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25 april</a:t>
            </a:r>
            <a:br>
              <a:rPr kumimoji="0" lang="sv-SE" sz="13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3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</a:t>
            </a:r>
            <a:r>
              <a:rPr kumimoji="0" lang="sv-SE" sz="13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sv-SE" sz="13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Metro</a:t>
            </a:r>
            <a:r>
              <a:rPr kumimoji="0" lang="sv-SE" sz="13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3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3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Hur:</a:t>
            </a:r>
            <a:r>
              <a:rPr kumimoji="0" lang="sv-SE" sz="13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Utklädda!</a:t>
            </a:r>
            <a:r>
              <a:rPr kumimoji="0" lang="sv-SE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 med:</a:t>
            </a:r>
            <a:r>
              <a:rPr kumimoji="0" lang="sv-SE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v-S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Partyhumör</a:t>
            </a:r>
            <a:r>
              <a:rPr kumimoji="0" lang="sv-SE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och kontanter som kan förstärka detta! </a:t>
            </a:r>
            <a:br>
              <a:rPr kumimoji="0" lang="sv-SE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Tid: </a:t>
            </a:r>
            <a:r>
              <a:rPr kumimoji="0" lang="sv-SE" sz="1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19.00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Ingela Linda S Anna Hanna Linda I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tbn0.google.com/images?q=tbn:73IwMhndCUvO1M:http://sdsmedia.sydsvenskan.se/archive/00158/smurf256_158470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52"/>
            <a:ext cx="1085850" cy="990601"/>
          </a:xfrm>
          <a:prstGeom prst="rect">
            <a:avLst/>
          </a:prstGeom>
          <a:noFill/>
        </p:spPr>
      </p:pic>
      <p:pic>
        <p:nvPicPr>
          <p:cNvPr id="1028" name="Picture 4" descr="http://tbn2.google.com/images?q=tbn:YmmufC4u1Pk3wM:http://farm1.static.flickr.com/174/395816414_897ab2a15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28604"/>
            <a:ext cx="1238250" cy="914401"/>
          </a:xfrm>
          <a:prstGeom prst="rect">
            <a:avLst/>
          </a:prstGeom>
          <a:noFill/>
        </p:spPr>
      </p:pic>
      <p:pic>
        <p:nvPicPr>
          <p:cNvPr id="1030" name="Picture 6" descr="http://tbn3.google.com/images?q=tbn:rgYP151nkWqs3M:http://newpolcom.rhul.ac.uk/storage/simpsons164.gif-for-web-LARGE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142852"/>
            <a:ext cx="1143000" cy="1304926"/>
          </a:xfrm>
          <a:prstGeom prst="rect">
            <a:avLst/>
          </a:prstGeom>
          <a:noFill/>
        </p:spPr>
      </p:pic>
      <p:pic>
        <p:nvPicPr>
          <p:cNvPr id="1032" name="Picture 8" descr="http://tbn0.google.com/images?q=tbn:Zy9Upi8y34PCOM:http://i222.photobucket.com/albums/dd168/HouseMDblog/Pamela_Anderson_Barb_Wire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5429264"/>
            <a:ext cx="809625" cy="1209676"/>
          </a:xfrm>
          <a:prstGeom prst="rect">
            <a:avLst/>
          </a:prstGeom>
          <a:noFill/>
        </p:spPr>
      </p:pic>
      <p:pic>
        <p:nvPicPr>
          <p:cNvPr id="1034" name="Picture 10" descr="http://tbn2.google.com/images?q=tbn:Dn-anoG6hrOS6M:http://www.filmbetyg.nu/sysimages/movies/2863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57422" y="2071678"/>
            <a:ext cx="485775" cy="885825"/>
          </a:xfrm>
          <a:prstGeom prst="rect">
            <a:avLst/>
          </a:prstGeom>
          <a:noFill/>
        </p:spPr>
      </p:pic>
      <p:pic>
        <p:nvPicPr>
          <p:cNvPr id="1036" name="Picture 12" descr="http://tbn2.google.com/images?q=tbn:zUEyiHfXh0gOVM:http://www.dhadm.com/wp-content/uploads/2007/12/will-smit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00166" y="5500702"/>
            <a:ext cx="1085850" cy="1114425"/>
          </a:xfrm>
          <a:prstGeom prst="rect">
            <a:avLst/>
          </a:prstGeom>
          <a:noFill/>
        </p:spPr>
      </p:pic>
      <p:pic>
        <p:nvPicPr>
          <p:cNvPr id="1038" name="Picture 14" descr="http://tbn1.google.com/images?q=tbn:S5EBcqlI2GA6yM:http://trcs.wikispaces.com/file/view/James-Bond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28794" y="285728"/>
            <a:ext cx="962025" cy="1200150"/>
          </a:xfrm>
          <a:prstGeom prst="rect">
            <a:avLst/>
          </a:prstGeom>
          <a:noFill/>
        </p:spPr>
      </p:pic>
      <p:pic>
        <p:nvPicPr>
          <p:cNvPr id="1040" name="Picture 16" descr="http://tbn3.google.com/images?q=tbn:Im_PfcgTIzgHOM:http://www.iwatchstuff.com/2007/12/10/indiana-jones-crystal-skull.jpg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43240" y="142852"/>
            <a:ext cx="885825" cy="1314451"/>
          </a:xfrm>
          <a:prstGeom prst="rect">
            <a:avLst/>
          </a:prstGeom>
          <a:noFill/>
        </p:spPr>
      </p:pic>
      <p:pic>
        <p:nvPicPr>
          <p:cNvPr id="1042" name="Picture 18" descr="http://tbn0.google.com/images?q=tbn:dtIATPEXWe7fZM:http://i7.tinypic.com/6z447yv.jpg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429124" y="214290"/>
            <a:ext cx="809625" cy="1209676"/>
          </a:xfrm>
          <a:prstGeom prst="rect">
            <a:avLst/>
          </a:prstGeom>
          <a:noFill/>
        </p:spPr>
      </p:pic>
      <p:pic>
        <p:nvPicPr>
          <p:cNvPr id="1044" name="Picture 20" descr="http://tbn2.google.com/images?q=tbn:ONjK_OKDu-2qSM:http://img2.timeinc.net/ew/dynamic/imgs/080604/worst-movie-accents/robin-hood-costner_l.jpg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85720" y="1285860"/>
            <a:ext cx="885825" cy="118110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</p:pic>
      <p:pic>
        <p:nvPicPr>
          <p:cNvPr id="1046" name="Picture 22" descr="http://tbn0.google.com/images?q=tbn:mxj0_GHXnriRiM:http://diddywah.lunarpages.net/pix/SaturdayNightFever.jpg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42844" y="2714620"/>
            <a:ext cx="1181100" cy="1181101"/>
          </a:xfrm>
          <a:prstGeom prst="rect">
            <a:avLst/>
          </a:prstGeom>
          <a:noFill/>
        </p:spPr>
      </p:pic>
      <p:pic>
        <p:nvPicPr>
          <p:cNvPr id="1048" name="Picture 24" descr="http://tbn1.google.com/images?q=tbn:fH9tfqUX9G1BeM:http://angelsforever06.tripod.com/sitebuildercontent/sitebuilderpictures/.pond/angelschess.jpg.w560h449.jpg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572396" y="1571612"/>
            <a:ext cx="1266825" cy="1019176"/>
          </a:xfrm>
          <a:prstGeom prst="rect">
            <a:avLst/>
          </a:prstGeom>
          <a:noFill/>
        </p:spPr>
      </p:pic>
      <p:pic>
        <p:nvPicPr>
          <p:cNvPr id="1050" name="Picture 26" descr="http://tbn0.google.com/images?q=tbn:26X0iZ6sU0rjyM:http://i134.photobucket.com/albums/q87/dmwall/Clint%2520Eastwood/ClintOldWestern.jpg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57158" y="4000504"/>
            <a:ext cx="914400" cy="1143001"/>
          </a:xfrm>
          <a:prstGeom prst="rect">
            <a:avLst/>
          </a:prstGeom>
          <a:noFill/>
        </p:spPr>
      </p:pic>
      <p:pic>
        <p:nvPicPr>
          <p:cNvPr id="1052" name="Picture 28" descr="http://tbn1.google.com/images?q=tbn:mqn1MAVFfAIX3M:http://upload.wikimedia.org/wikipedia/en/0/00/Dirty_Dancing.jpg">
            <a:hlinkClick r:id="rId28"/>
          </p:cNvPr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7858148" y="2857496"/>
            <a:ext cx="781050" cy="1219201"/>
          </a:xfrm>
          <a:prstGeom prst="rect">
            <a:avLst/>
          </a:prstGeom>
          <a:noFill/>
        </p:spPr>
      </p:pic>
      <p:pic>
        <p:nvPicPr>
          <p:cNvPr id="1054" name="Picture 30" descr="http://tbn3.google.com/images?q=tbn:HTZ7j6KV01oWdM:http://www.freeride.se/img/review/large/1817.jpg">
            <a:hlinkClick r:id="rId30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5572132" y="3571876"/>
            <a:ext cx="876300" cy="1285876"/>
          </a:xfrm>
          <a:prstGeom prst="rect">
            <a:avLst/>
          </a:prstGeom>
          <a:noFill/>
        </p:spPr>
      </p:pic>
      <p:pic>
        <p:nvPicPr>
          <p:cNvPr id="1056" name="Picture 32" descr="http://tbn1.google.com/images?q=tbn:behpzyXj5QHFxM:http://www.resekoll.se/wp-content/uploads/2008/03/sallskapsresan_resekoll.jpg">
            <a:hlinkClick r:id="rId32"/>
          </p:cNvPr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2857488" y="5643578"/>
            <a:ext cx="1228725" cy="866776"/>
          </a:xfrm>
          <a:prstGeom prst="rect">
            <a:avLst/>
          </a:prstGeom>
          <a:noFill/>
        </p:spPr>
      </p:pic>
      <p:pic>
        <p:nvPicPr>
          <p:cNvPr id="1058" name="Picture 34" descr="http://tbn0.google.com/images?q=tbn:K9NIOMp5uysTuM:http://www.epochtimes.se/pics/2006/10/05/xl/2006-10-05-xl--05_spiderman_51499638.jpg">
            <a:hlinkClick r:id="rId34"/>
          </p:cNvPr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8143900" y="4143380"/>
            <a:ext cx="847725" cy="1209676"/>
          </a:xfrm>
          <a:prstGeom prst="rect">
            <a:avLst/>
          </a:prstGeom>
          <a:noFill/>
        </p:spPr>
      </p:pic>
      <p:pic>
        <p:nvPicPr>
          <p:cNvPr id="1060" name="Picture 36" descr="http://tbn0.google.com/images?q=tbn:EF2olsxu1s2jaM:http://www.tvparty.com/bgifs15/batman300.jpg">
            <a:hlinkClick r:id="rId36"/>
          </p:cNvPr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4214810" y="4643446"/>
            <a:ext cx="1057275" cy="1123950"/>
          </a:xfrm>
          <a:prstGeom prst="rect">
            <a:avLst/>
          </a:prstGeom>
          <a:noFill/>
        </p:spPr>
      </p:pic>
      <p:pic>
        <p:nvPicPr>
          <p:cNvPr id="1062" name="Picture 38" descr="http://tbn1.google.com/images?q=tbn:8bsFVFcQqEIKvM:http://images.buycostumes.com/mgen/merchandiser/18815.jpg">
            <a:hlinkClick r:id="rId38"/>
          </p:cNvPr>
          <p:cNvPicPr>
            <a:picLocks noChangeAspect="1" noChangeArrowheads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8072462" y="285728"/>
            <a:ext cx="928694" cy="1071570"/>
          </a:xfrm>
          <a:prstGeom prst="rect">
            <a:avLst/>
          </a:prstGeom>
          <a:noFill/>
        </p:spPr>
      </p:pic>
      <p:pic>
        <p:nvPicPr>
          <p:cNvPr id="1064" name="Picture 40" descr="http://upload.wikimedia.org/wikipedia/commons/thumb/0/0b/G.W._Bailey,_David_Graf,_Lance_Kinsey.jpg/300px-G.W._Bailey,_David_Graf,_Lance_Kinsey.jpg"/>
          <p:cNvPicPr>
            <a:picLocks noChangeAspect="1" noChangeArrowheads="1"/>
          </p:cNvPicPr>
          <p:nvPr/>
        </p:nvPicPr>
        <p:blipFill>
          <a:blip r:embed="rId40"/>
          <a:srcRect/>
          <a:stretch>
            <a:fillRect/>
          </a:stretch>
        </p:blipFill>
        <p:spPr bwMode="auto">
          <a:xfrm>
            <a:off x="5500694" y="5214950"/>
            <a:ext cx="1428760" cy="1071570"/>
          </a:xfrm>
          <a:prstGeom prst="rect">
            <a:avLst/>
          </a:prstGeom>
          <a:noFill/>
        </p:spPr>
      </p:pic>
      <p:pic>
        <p:nvPicPr>
          <p:cNvPr id="1066" name="Picture 42" descr="http://tbn2.google.com/images?q=tbn:jUpmpd8oJtMTFM:http://biblioteket.se/default.asp%3Fid%3D2203%26isbn%3D530569%26btj%3Dhttp://tifo.btj.se/9233548543520500">
            <a:hlinkClick r:id="rId41"/>
          </p:cNvPr>
          <p:cNvPicPr>
            <a:picLocks noChangeAspect="1" noChangeArrowheads="1"/>
          </p:cNvPicPr>
          <p:nvPr/>
        </p:nvPicPr>
        <p:blipFill>
          <a:blip r:embed="rId42"/>
          <a:srcRect/>
          <a:stretch>
            <a:fillRect/>
          </a:stretch>
        </p:blipFill>
        <p:spPr bwMode="auto">
          <a:xfrm>
            <a:off x="8215338" y="5643578"/>
            <a:ext cx="685800" cy="1000125"/>
          </a:xfrm>
          <a:prstGeom prst="rect">
            <a:avLst/>
          </a:prstGeom>
          <a:noFill/>
        </p:spPr>
      </p:pic>
      <p:pic>
        <p:nvPicPr>
          <p:cNvPr id="1068" name="Picture 44" descr="Se hela bilden">
            <a:hlinkClick r:id="rId43"/>
          </p:cNvPr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4429124" y="5857892"/>
            <a:ext cx="904876" cy="857232"/>
          </a:xfrm>
          <a:prstGeom prst="rect">
            <a:avLst/>
          </a:prstGeom>
          <a:noFill/>
        </p:spPr>
      </p:pic>
      <p:pic>
        <p:nvPicPr>
          <p:cNvPr id="1070" name="Picture 46" descr="http://tbn3.google.com/images?q=tbn:NJ6_A6DyNhEcfM:http://i154.photobucket.com/albums/s246/elin4_photo/2005_smurfan.jpg">
            <a:hlinkClick r:id="rId45"/>
          </p:cNvPr>
          <p:cNvPicPr>
            <a:picLocks noChangeAspect="1" noChangeArrowheads="1"/>
          </p:cNvPicPr>
          <p:nvPr/>
        </p:nvPicPr>
        <p:blipFill>
          <a:blip r:embed="rId46"/>
          <a:srcRect/>
          <a:stretch>
            <a:fillRect/>
          </a:stretch>
        </p:blipFill>
        <p:spPr bwMode="auto">
          <a:xfrm>
            <a:off x="6715140" y="3643314"/>
            <a:ext cx="657225" cy="933450"/>
          </a:xfrm>
          <a:prstGeom prst="rect">
            <a:avLst/>
          </a:prstGeom>
          <a:noFill/>
        </p:spPr>
      </p:pic>
      <p:pic>
        <p:nvPicPr>
          <p:cNvPr id="1072" name="Picture 48" descr="http://tbn2.google.com/images?q=tbn:7LB6u7KZb5xKDM:http://www.fantasymundo.com/galeria/imagenes/vendetta-cine/vendetta-cine05.jpg">
            <a:hlinkClick r:id="rId47"/>
          </p:cNvPr>
          <p:cNvPicPr>
            <a:picLocks noChangeAspect="1"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7000892" y="4786322"/>
            <a:ext cx="933449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Äntligen har vi nått vår efterlängtade 150-årsdag! vi har lämnat ungdomen bakom oss och är snyggare, smartare och roligare än någonsin…   DETTA MÅSTE FÖRSTÅS FIRAS!    Kvällen till ära hoppas vi att ni vill fly med oss in i filmens värld!!!  Vi hoppas att bifogade bilder kan ge er lite inspiration…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Äntligen har vi nått vår efterlängtade 150-årsdag! vi har lämnat ungdomen bakom oss och är snyggare, smartare och roligare än någonsin…   DETTA MÅSTE FÖRSTÅS FIRAS!    Kvällen till ära hoppas vi att ni vill fly med oss in i filmens värld!!!  vi hoppas att bifogade bilder kan ge er lite inspiration… </dc:title>
  <dc:creator>Rikard och Anna</dc:creator>
  <cp:lastModifiedBy>Mårten Noreus</cp:lastModifiedBy>
  <cp:revision>19</cp:revision>
  <dcterms:created xsi:type="dcterms:W3CDTF">2009-03-05T18:08:33Z</dcterms:created>
  <dcterms:modified xsi:type="dcterms:W3CDTF">2009-03-11T14:30:06Z</dcterms:modified>
</cp:coreProperties>
</file>